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  <p:sldMasterId id="2147483784" r:id="rId2"/>
  </p:sldMasterIdLst>
  <p:sldIdLst>
    <p:sldId id="256" r:id="rId3"/>
  </p:sldIdLst>
  <p:sldSz cx="21602700" cy="32404050"/>
  <p:notesSz cx="6858000" cy="9144000"/>
  <p:defaultTextStyle>
    <a:defPPr>
      <a:defRPr lang="en-US"/>
    </a:defPPr>
    <a:lvl1pPr marL="0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1pPr>
    <a:lvl2pPr marL="480014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2pPr>
    <a:lvl3pPr marL="960029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3pPr>
    <a:lvl4pPr marL="1440043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4pPr>
    <a:lvl5pPr marL="1920057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5pPr>
    <a:lvl6pPr marL="2400071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6pPr>
    <a:lvl7pPr marL="2880086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7pPr>
    <a:lvl8pPr marL="3360100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8pPr>
    <a:lvl9pPr marL="3840114" algn="l" defTabSz="960029" rtl="0" eaLnBrk="1" latinLnBrk="0" hangingPunct="1">
      <a:defRPr sz="189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乃文 陳" initials="乃文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32" autoAdjust="0"/>
  </p:normalViewPr>
  <p:slideViewPr>
    <p:cSldViewPr snapToGrid="0">
      <p:cViewPr varScale="1">
        <p:scale>
          <a:sx n="18" d="100"/>
          <a:sy n="18" d="100"/>
        </p:scale>
        <p:origin x="2664" y="10"/>
      </p:cViewPr>
      <p:guideLst>
        <p:guide orient="horz" pos="10206"/>
        <p:guide pos="6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39" y="5313405"/>
            <a:ext cx="16202025" cy="11281409"/>
          </a:xfrm>
        </p:spPr>
        <p:txBody>
          <a:bodyPr anchor="b">
            <a:normAutofit/>
          </a:bodyPr>
          <a:lstStyle>
            <a:lvl1pPr algn="ctr">
              <a:defRPr sz="10578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339" y="17019630"/>
            <a:ext cx="16202025" cy="7823475"/>
          </a:xfrm>
        </p:spPr>
        <p:txBody>
          <a:bodyPr>
            <a:normAutofit/>
          </a:bodyPr>
          <a:lstStyle>
            <a:lvl1pPr marL="0" indent="0" algn="ctr">
              <a:buNone/>
              <a:defRPr sz="42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6044" indent="0" algn="ctr">
              <a:buNone/>
              <a:defRPr sz="4936"/>
            </a:lvl2pPr>
            <a:lvl3pPr marL="1612087" indent="0" algn="ctr">
              <a:buNone/>
              <a:defRPr sz="4231"/>
            </a:lvl3pPr>
            <a:lvl4pPr marL="2418131" indent="0" algn="ctr">
              <a:buNone/>
              <a:defRPr sz="3526"/>
            </a:lvl4pPr>
            <a:lvl5pPr marL="3224174" indent="0" algn="ctr">
              <a:buNone/>
              <a:defRPr sz="3526"/>
            </a:lvl5pPr>
            <a:lvl6pPr marL="4030218" indent="0" algn="ctr">
              <a:buNone/>
              <a:defRPr sz="3526"/>
            </a:lvl6pPr>
            <a:lvl7pPr marL="4836262" indent="0" algn="ctr">
              <a:buNone/>
              <a:defRPr sz="3526"/>
            </a:lvl7pPr>
            <a:lvl8pPr marL="5642305" indent="0" algn="ctr">
              <a:buNone/>
              <a:defRPr sz="3526"/>
            </a:lvl8pPr>
            <a:lvl9pPr marL="6448349" indent="0" algn="ctr">
              <a:buNone/>
              <a:defRPr sz="3526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24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203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934" y="8091199"/>
            <a:ext cx="18632329" cy="13471958"/>
          </a:xfrm>
        </p:spPr>
        <p:txBody>
          <a:bodyPr anchor="b">
            <a:normAutofit/>
          </a:bodyPr>
          <a:lstStyle>
            <a:lvl1pPr>
              <a:defRPr sz="10578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934" y="21511194"/>
            <a:ext cx="18632329" cy="7088383"/>
          </a:xfrm>
        </p:spPr>
        <p:txBody>
          <a:bodyPr anchor="t">
            <a:normAutofit/>
          </a:bodyPr>
          <a:lstStyle>
            <a:lvl1pPr marL="0" indent="0">
              <a:buNone/>
              <a:defRPr sz="42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6044" indent="0">
              <a:buNone/>
              <a:defRPr sz="3173">
                <a:solidFill>
                  <a:schemeClr val="tx1">
                    <a:tint val="75000"/>
                  </a:schemeClr>
                </a:solidFill>
              </a:defRPr>
            </a:lvl2pPr>
            <a:lvl3pPr marL="1612087" indent="0">
              <a:buNone/>
              <a:defRPr sz="2821">
                <a:solidFill>
                  <a:schemeClr val="tx1">
                    <a:tint val="75000"/>
                  </a:schemeClr>
                </a:solidFill>
              </a:defRPr>
            </a:lvl3pPr>
            <a:lvl4pPr marL="2418131" indent="0">
              <a:buNone/>
              <a:defRPr sz="2468">
                <a:solidFill>
                  <a:schemeClr val="tx1">
                    <a:tint val="75000"/>
                  </a:schemeClr>
                </a:solidFill>
              </a:defRPr>
            </a:lvl4pPr>
            <a:lvl5pPr marL="3224174" indent="0">
              <a:buNone/>
              <a:defRPr sz="2468">
                <a:solidFill>
                  <a:schemeClr val="tx1">
                    <a:tint val="75000"/>
                  </a:schemeClr>
                </a:solidFill>
              </a:defRPr>
            </a:lvl5pPr>
            <a:lvl6pPr marL="4030218" indent="0">
              <a:buNone/>
              <a:defRPr sz="2468">
                <a:solidFill>
                  <a:schemeClr val="tx1">
                    <a:tint val="75000"/>
                  </a:schemeClr>
                </a:solidFill>
              </a:defRPr>
            </a:lvl6pPr>
            <a:lvl7pPr marL="4836262" indent="0">
              <a:buNone/>
              <a:defRPr sz="2468">
                <a:solidFill>
                  <a:schemeClr val="tx1">
                    <a:tint val="75000"/>
                  </a:schemeClr>
                </a:solidFill>
              </a:defRPr>
            </a:lvl7pPr>
            <a:lvl8pPr marL="5642305" indent="0">
              <a:buNone/>
              <a:defRPr sz="2468">
                <a:solidFill>
                  <a:schemeClr val="tx1">
                    <a:tint val="75000"/>
                  </a:schemeClr>
                </a:solidFill>
              </a:defRPr>
            </a:lvl8pPr>
            <a:lvl9pPr marL="6448349" indent="0">
              <a:buNone/>
              <a:defRPr sz="24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9785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7460" y="8641082"/>
            <a:ext cx="9181148" cy="2056006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6368" y="8641082"/>
            <a:ext cx="9181148" cy="2056006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63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460" y="7946744"/>
            <a:ext cx="9136142" cy="390142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4231" b="1"/>
            </a:lvl1pPr>
            <a:lvl2pPr marL="806044" indent="0">
              <a:buNone/>
              <a:defRPr sz="3526" b="1"/>
            </a:lvl2pPr>
            <a:lvl3pPr marL="1612087" indent="0">
              <a:buNone/>
              <a:defRPr sz="3173" b="1"/>
            </a:lvl3pPr>
            <a:lvl4pPr marL="2418131" indent="0">
              <a:buNone/>
              <a:defRPr sz="2821" b="1"/>
            </a:lvl4pPr>
            <a:lvl5pPr marL="3224174" indent="0">
              <a:buNone/>
              <a:defRPr sz="2821" b="1"/>
            </a:lvl5pPr>
            <a:lvl6pPr marL="4030218" indent="0">
              <a:buNone/>
              <a:defRPr sz="2821" b="1"/>
            </a:lvl6pPr>
            <a:lvl7pPr marL="4836262" indent="0">
              <a:buNone/>
              <a:defRPr sz="2821" b="1"/>
            </a:lvl7pPr>
            <a:lvl8pPr marL="5642305" indent="0">
              <a:buNone/>
              <a:defRPr sz="2821" b="1"/>
            </a:lvl8pPr>
            <a:lvl9pPr marL="6448349" indent="0">
              <a:buNone/>
              <a:defRPr sz="2821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7460" y="11848176"/>
            <a:ext cx="9136142" cy="17390481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6369" y="7946746"/>
            <a:ext cx="9181150" cy="3901423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4231" b="1"/>
            </a:lvl1pPr>
            <a:lvl2pPr marL="806044" indent="0">
              <a:buNone/>
              <a:defRPr sz="3526" b="1"/>
            </a:lvl2pPr>
            <a:lvl3pPr marL="1612087" indent="0">
              <a:buNone/>
              <a:defRPr sz="3173" b="1"/>
            </a:lvl3pPr>
            <a:lvl4pPr marL="2418131" indent="0">
              <a:buNone/>
              <a:defRPr sz="2821" b="1"/>
            </a:lvl4pPr>
            <a:lvl5pPr marL="3224174" indent="0">
              <a:buNone/>
              <a:defRPr sz="2821" b="1"/>
            </a:lvl5pPr>
            <a:lvl6pPr marL="4030218" indent="0">
              <a:buNone/>
              <a:defRPr sz="2821" b="1"/>
            </a:lvl6pPr>
            <a:lvl7pPr marL="4836262" indent="0">
              <a:buNone/>
              <a:defRPr sz="2821" b="1"/>
            </a:lvl7pPr>
            <a:lvl8pPr marL="5642305" indent="0">
              <a:buNone/>
              <a:defRPr sz="2821" b="1"/>
            </a:lvl8pPr>
            <a:lvl9pPr marL="6448349" indent="0">
              <a:buNone/>
              <a:defRPr sz="2821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6369" y="11848176"/>
            <a:ext cx="9181150" cy="17390481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83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6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46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0587" y="2160272"/>
            <a:ext cx="6966871" cy="7560931"/>
          </a:xfrm>
        </p:spPr>
        <p:txBody>
          <a:bodyPr anchor="b">
            <a:normAutofit/>
          </a:bodyPr>
          <a:lstStyle>
            <a:lvl1pPr>
              <a:defRPr sz="5642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1148" y="4680586"/>
            <a:ext cx="10936367" cy="23042880"/>
          </a:xfrm>
        </p:spPr>
        <p:txBody>
          <a:bodyPr/>
          <a:lstStyle>
            <a:lvl1pPr>
              <a:defRPr sz="5642"/>
            </a:lvl1pPr>
            <a:lvl2pPr>
              <a:defRPr sz="4936"/>
            </a:lvl2pPr>
            <a:lvl3pPr>
              <a:defRPr sz="4231"/>
            </a:lvl3pPr>
            <a:lvl4pPr>
              <a:defRPr sz="3526"/>
            </a:lvl4pPr>
            <a:lvl5pPr>
              <a:defRPr sz="3526"/>
            </a:lvl5pPr>
            <a:lvl6pPr>
              <a:defRPr sz="3526"/>
            </a:lvl6pPr>
            <a:lvl7pPr>
              <a:defRPr sz="3526"/>
            </a:lvl7pPr>
            <a:lvl8pPr>
              <a:defRPr sz="3526"/>
            </a:lvl8pPr>
            <a:lvl9pPr>
              <a:defRPr sz="3526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0587" y="9721213"/>
            <a:ext cx="6966871" cy="1800225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821"/>
            </a:lvl1pPr>
            <a:lvl2pPr marL="806044" indent="0">
              <a:buNone/>
              <a:defRPr sz="2116"/>
            </a:lvl2pPr>
            <a:lvl3pPr marL="1612087" indent="0">
              <a:buNone/>
              <a:defRPr sz="1763"/>
            </a:lvl3pPr>
            <a:lvl4pPr marL="2418131" indent="0">
              <a:buNone/>
              <a:defRPr sz="1587"/>
            </a:lvl4pPr>
            <a:lvl5pPr marL="3224174" indent="0">
              <a:buNone/>
              <a:defRPr sz="1587"/>
            </a:lvl5pPr>
            <a:lvl6pPr marL="4030218" indent="0">
              <a:buNone/>
              <a:defRPr sz="1587"/>
            </a:lvl6pPr>
            <a:lvl7pPr marL="4836262" indent="0">
              <a:buNone/>
              <a:defRPr sz="1587"/>
            </a:lvl7pPr>
            <a:lvl8pPr marL="5642305" indent="0">
              <a:buNone/>
              <a:defRPr sz="1587"/>
            </a:lvl8pPr>
            <a:lvl9pPr marL="6448349" indent="0">
              <a:buNone/>
              <a:defRPr sz="1587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8196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0587" y="2160270"/>
            <a:ext cx="6966871" cy="7560946"/>
          </a:xfrm>
        </p:spPr>
        <p:txBody>
          <a:bodyPr anchor="b">
            <a:normAutofit/>
          </a:bodyPr>
          <a:lstStyle>
            <a:lvl1pPr>
              <a:defRPr sz="5642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81148" y="4680586"/>
            <a:ext cx="10936367" cy="23042880"/>
          </a:xfrm>
        </p:spPr>
        <p:txBody>
          <a:bodyPr/>
          <a:lstStyle>
            <a:lvl1pPr marL="0" indent="0">
              <a:buNone/>
              <a:defRPr sz="5642"/>
            </a:lvl1pPr>
            <a:lvl2pPr marL="806044" indent="0">
              <a:buNone/>
              <a:defRPr sz="4936"/>
            </a:lvl2pPr>
            <a:lvl3pPr marL="1612087" indent="0">
              <a:buNone/>
              <a:defRPr sz="4231"/>
            </a:lvl3pPr>
            <a:lvl4pPr marL="2418131" indent="0">
              <a:buNone/>
              <a:defRPr sz="3526"/>
            </a:lvl4pPr>
            <a:lvl5pPr marL="3224174" indent="0">
              <a:buNone/>
              <a:defRPr sz="3526"/>
            </a:lvl5pPr>
            <a:lvl6pPr marL="4030218" indent="0">
              <a:buNone/>
              <a:defRPr sz="3526"/>
            </a:lvl6pPr>
            <a:lvl7pPr marL="4836262" indent="0">
              <a:buNone/>
              <a:defRPr sz="3526"/>
            </a:lvl7pPr>
            <a:lvl8pPr marL="5642305" indent="0">
              <a:buNone/>
              <a:defRPr sz="3526"/>
            </a:lvl8pPr>
            <a:lvl9pPr marL="6448349" indent="0">
              <a:buNone/>
              <a:defRPr sz="3526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0587" y="9721216"/>
            <a:ext cx="6966871" cy="1800225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821"/>
            </a:lvl1pPr>
            <a:lvl2pPr marL="806044" indent="0">
              <a:buNone/>
              <a:defRPr sz="2116"/>
            </a:lvl2pPr>
            <a:lvl3pPr marL="1612087" indent="0">
              <a:buNone/>
              <a:defRPr sz="1763"/>
            </a:lvl3pPr>
            <a:lvl4pPr marL="2418131" indent="0">
              <a:buNone/>
              <a:defRPr sz="1587"/>
            </a:lvl4pPr>
            <a:lvl5pPr marL="3224174" indent="0">
              <a:buNone/>
              <a:defRPr sz="1587"/>
            </a:lvl5pPr>
            <a:lvl6pPr marL="4030218" indent="0">
              <a:buNone/>
              <a:defRPr sz="1587"/>
            </a:lvl6pPr>
            <a:lvl7pPr marL="4836262" indent="0">
              <a:buNone/>
              <a:defRPr sz="1587"/>
            </a:lvl7pPr>
            <a:lvl8pPr marL="5642305" indent="0">
              <a:buNone/>
              <a:defRPr sz="1587"/>
            </a:lvl8pPr>
            <a:lvl9pPr marL="6448349" indent="0">
              <a:buNone/>
              <a:defRPr sz="1587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49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931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9434" y="1702711"/>
            <a:ext cx="4658082" cy="2746093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185" y="1702713"/>
            <a:ext cx="13704213" cy="2746093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2305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98" y="8361083"/>
            <a:ext cx="16726561" cy="8641085"/>
          </a:xfrm>
        </p:spPr>
        <p:txBody>
          <a:bodyPr anchor="b">
            <a:normAutofit/>
          </a:bodyPr>
          <a:lstStyle>
            <a:lvl1pPr algn="ctr">
              <a:defRPr sz="13394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98" y="17002155"/>
            <a:ext cx="16726561" cy="4960621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134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68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402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536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670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804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938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07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812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024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5291" y="8321049"/>
            <a:ext cx="16993257" cy="8641141"/>
          </a:xfrm>
        </p:spPr>
        <p:txBody>
          <a:bodyPr anchor="b"/>
          <a:lstStyle>
            <a:lvl1pPr algn="ctr">
              <a:defRPr sz="9922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5291" y="16962179"/>
            <a:ext cx="16993257" cy="7120830"/>
          </a:xfrm>
        </p:spPr>
        <p:txBody>
          <a:bodyPr anchor="t"/>
          <a:lstStyle>
            <a:lvl1pPr marL="0" indent="0" algn="ctr">
              <a:buNone/>
              <a:defRPr sz="4961">
                <a:solidFill>
                  <a:schemeClr val="tx1"/>
                </a:solidFill>
              </a:defRPr>
            </a:lvl1pPr>
            <a:lvl2pPr marL="1134039" indent="0">
              <a:buNone/>
              <a:defRPr sz="4465">
                <a:solidFill>
                  <a:schemeClr val="tx1">
                    <a:tint val="75000"/>
                  </a:schemeClr>
                </a:solidFill>
              </a:defRPr>
            </a:lvl2pPr>
            <a:lvl3pPr marL="2268078" indent="0">
              <a:buNone/>
              <a:defRPr sz="3969">
                <a:solidFill>
                  <a:schemeClr val="tx1">
                    <a:tint val="75000"/>
                  </a:schemeClr>
                </a:solidFill>
              </a:defRPr>
            </a:lvl3pPr>
            <a:lvl4pPr marL="3402117" indent="0">
              <a:buNone/>
              <a:defRPr sz="3473">
                <a:solidFill>
                  <a:schemeClr val="tx1">
                    <a:tint val="75000"/>
                  </a:schemeClr>
                </a:solidFill>
              </a:defRPr>
            </a:lvl4pPr>
            <a:lvl5pPr marL="4536156" indent="0">
              <a:buNone/>
              <a:defRPr sz="3473">
                <a:solidFill>
                  <a:schemeClr val="tx1">
                    <a:tint val="75000"/>
                  </a:schemeClr>
                </a:solidFill>
              </a:defRPr>
            </a:lvl5pPr>
            <a:lvl6pPr marL="5670194" indent="0">
              <a:buNone/>
              <a:defRPr sz="3473">
                <a:solidFill>
                  <a:schemeClr val="tx1">
                    <a:tint val="75000"/>
                  </a:schemeClr>
                </a:solidFill>
              </a:defRPr>
            </a:lvl6pPr>
            <a:lvl7pPr marL="6804233" indent="0">
              <a:buNone/>
              <a:defRPr sz="3473">
                <a:solidFill>
                  <a:schemeClr val="tx1">
                    <a:tint val="75000"/>
                  </a:schemeClr>
                </a:solidFill>
              </a:defRPr>
            </a:lvl7pPr>
            <a:lvl8pPr marL="7938272" indent="0">
              <a:buNone/>
              <a:defRPr sz="3473">
                <a:solidFill>
                  <a:schemeClr val="tx1">
                    <a:tint val="75000"/>
                  </a:schemeClr>
                </a:solidFill>
              </a:defRPr>
            </a:lvl8pPr>
            <a:lvl9pPr marL="9072311" indent="0">
              <a:buNone/>
              <a:defRPr sz="3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4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134" y="8185821"/>
            <a:ext cx="8966569" cy="19177594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90751" y="8185829"/>
            <a:ext cx="8973954" cy="19177599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8855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129" y="8364779"/>
            <a:ext cx="8947787" cy="1943370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917" y="8364779"/>
            <a:ext cx="8947787" cy="194337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2280" y="8671576"/>
            <a:ext cx="8640272" cy="2574577"/>
          </a:xfrm>
        </p:spPr>
        <p:txBody>
          <a:bodyPr anchor="b">
            <a:noAutofit/>
          </a:bodyPr>
          <a:lstStyle>
            <a:lvl1pPr marL="0" indent="0" algn="ctr">
              <a:buNone/>
              <a:defRPr sz="5953" b="0"/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82280" y="11246155"/>
            <a:ext cx="8640272" cy="16117273"/>
          </a:xfrm>
        </p:spPr>
        <p:txBody>
          <a:bodyPr anchor="t">
            <a:normAutofit/>
          </a:bodyPr>
          <a:lstStyle>
            <a:lvl1pPr>
              <a:defRPr sz="4465"/>
            </a:lvl1pPr>
            <a:lvl2pPr>
              <a:defRPr sz="3969"/>
            </a:lvl2pPr>
            <a:lvl3pPr>
              <a:defRPr sz="3473"/>
            </a:lvl3pPr>
            <a:lvl4pPr>
              <a:defRPr sz="2976"/>
            </a:lvl4pPr>
            <a:lvl5pPr>
              <a:defRPr sz="2976"/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53894" y="8671583"/>
            <a:ext cx="8673914" cy="2574572"/>
          </a:xfrm>
        </p:spPr>
        <p:txBody>
          <a:bodyPr anchor="b">
            <a:noAutofit/>
          </a:bodyPr>
          <a:lstStyle>
            <a:lvl1pPr marL="0" indent="0" algn="ctr">
              <a:buNone/>
              <a:defRPr sz="5953" b="0"/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53894" y="11246155"/>
            <a:ext cx="8673914" cy="16117273"/>
          </a:xfrm>
        </p:spPr>
        <p:txBody>
          <a:bodyPr anchor="t">
            <a:normAutofit/>
          </a:bodyPr>
          <a:lstStyle>
            <a:lvl1pPr>
              <a:defRPr sz="4465"/>
            </a:lvl1pPr>
            <a:lvl2pPr>
              <a:defRPr sz="3969"/>
            </a:lvl2pPr>
            <a:lvl3pPr>
              <a:defRPr sz="3473"/>
            </a:lvl3pPr>
            <a:lvl4pPr>
              <a:defRPr sz="2976"/>
            </a:lvl4pPr>
            <a:lvl5pPr>
              <a:defRPr sz="2976"/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944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440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7604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134" y="2880360"/>
            <a:ext cx="6568144" cy="8608563"/>
          </a:xfrm>
        </p:spPr>
        <p:txBody>
          <a:bodyPr anchor="b">
            <a:normAutofit/>
          </a:bodyPr>
          <a:lstStyle>
            <a:lvl1pPr algn="ctr">
              <a:defRPr sz="5953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3576" y="2880361"/>
            <a:ext cx="11361128" cy="24483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134" y="11488924"/>
            <a:ext cx="6568144" cy="15874493"/>
          </a:xfrm>
        </p:spPr>
        <p:txBody>
          <a:bodyPr anchor="t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810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281" y="2881887"/>
            <a:ext cx="8098995" cy="245958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132" y="2881887"/>
            <a:ext cx="9272047" cy="8643622"/>
          </a:xfrm>
        </p:spPr>
        <p:txBody>
          <a:bodyPr anchor="b">
            <a:noAutofit/>
          </a:bodyPr>
          <a:lstStyle>
            <a:lvl1pPr algn="ctr">
              <a:defRPr sz="7937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757522" y="3515348"/>
            <a:ext cx="7478198" cy="23213084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3969"/>
            </a:lvl2pPr>
            <a:lvl3pPr marL="2268078" indent="0">
              <a:buNone/>
              <a:defRPr sz="3969"/>
            </a:lvl3pPr>
            <a:lvl4pPr marL="3402117" indent="0">
              <a:buNone/>
              <a:defRPr sz="3969"/>
            </a:lvl4pPr>
            <a:lvl5pPr marL="4536156" indent="0">
              <a:buNone/>
              <a:defRPr sz="3969"/>
            </a:lvl5pPr>
            <a:lvl6pPr marL="5670194" indent="0">
              <a:buNone/>
              <a:defRPr sz="3969"/>
            </a:lvl6pPr>
            <a:lvl7pPr marL="6804233" indent="0">
              <a:buNone/>
              <a:defRPr sz="3969"/>
            </a:lvl7pPr>
            <a:lvl8pPr marL="7938272" indent="0">
              <a:buNone/>
              <a:defRPr sz="3969"/>
            </a:lvl8pPr>
            <a:lvl9pPr marL="9072311" indent="0">
              <a:buNone/>
              <a:defRPr sz="396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132" y="11525509"/>
            <a:ext cx="9272047" cy="15952233"/>
          </a:xfrm>
        </p:spPr>
        <p:txBody>
          <a:bodyPr anchor="t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51833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89" y="2551901"/>
            <a:ext cx="18087323" cy="18117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150" y="21570831"/>
            <a:ext cx="18348344" cy="2567905"/>
          </a:xfrm>
        </p:spPr>
        <p:txBody>
          <a:bodyPr anchor="b">
            <a:normAutofit/>
          </a:bodyPr>
          <a:lstStyle>
            <a:lvl1pPr algn="ctr">
              <a:defRPr sz="694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8188" y="3283926"/>
            <a:ext cx="17212230" cy="16658795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61"/>
            </a:lvl1pPr>
            <a:lvl2pPr marL="1134039" indent="0">
              <a:buNone/>
              <a:defRPr sz="4961"/>
            </a:lvl2pPr>
            <a:lvl3pPr marL="2268078" indent="0">
              <a:buNone/>
              <a:defRPr sz="4961"/>
            </a:lvl3pPr>
            <a:lvl4pPr marL="3402117" indent="0">
              <a:buNone/>
              <a:defRPr sz="4961"/>
            </a:lvl4pPr>
            <a:lvl5pPr marL="4536156" indent="0">
              <a:buNone/>
              <a:defRPr sz="4961"/>
            </a:lvl5pPr>
            <a:lvl6pPr marL="5670194" indent="0">
              <a:buNone/>
              <a:defRPr sz="4961"/>
            </a:lvl6pPr>
            <a:lvl7pPr marL="6804233" indent="0">
              <a:buNone/>
              <a:defRPr sz="4961"/>
            </a:lvl7pPr>
            <a:lvl8pPr marL="7938272" indent="0">
              <a:buNone/>
              <a:defRPr sz="4961"/>
            </a:lvl8pPr>
            <a:lvl9pPr marL="9072311" indent="0">
              <a:buNone/>
              <a:defRPr sz="4961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131" y="24138740"/>
            <a:ext cx="18345573" cy="3224680"/>
          </a:xfrm>
        </p:spPr>
        <p:txBody>
          <a:bodyPr anchor="t"/>
          <a:lstStyle>
            <a:lvl1pPr marL="0" indent="0" algn="ctr">
              <a:buNone/>
              <a:defRPr sz="3969"/>
            </a:lvl1pPr>
            <a:lvl2pPr marL="1134039" indent="0">
              <a:buNone/>
              <a:defRPr sz="3473"/>
            </a:lvl2pPr>
            <a:lvl3pPr marL="2268078" indent="0">
              <a:buNone/>
              <a:defRPr sz="2976"/>
            </a:lvl3pPr>
            <a:lvl4pPr marL="3402117" indent="0">
              <a:buNone/>
              <a:defRPr sz="2480"/>
            </a:lvl4pPr>
            <a:lvl5pPr marL="4536156" indent="0">
              <a:buNone/>
              <a:defRPr sz="2480"/>
            </a:lvl5pPr>
            <a:lvl6pPr marL="5670194" indent="0">
              <a:buNone/>
              <a:defRPr sz="2480"/>
            </a:lvl6pPr>
            <a:lvl7pPr marL="6804233" indent="0">
              <a:buNone/>
              <a:defRPr sz="2480"/>
            </a:lvl7pPr>
            <a:lvl8pPr marL="7938272" indent="0">
              <a:buNone/>
              <a:defRPr sz="2480"/>
            </a:lvl8pPr>
            <a:lvl9pPr marL="9072311" indent="0">
              <a:buNone/>
              <a:defRPr sz="248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7117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131" y="2874865"/>
            <a:ext cx="18345573" cy="16699776"/>
          </a:xfrm>
        </p:spPr>
        <p:txBody>
          <a:bodyPr anchor="ctr"/>
          <a:lstStyle>
            <a:lvl1pPr>
              <a:defRPr sz="7937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131" y="20294725"/>
            <a:ext cx="18345573" cy="7096128"/>
          </a:xfrm>
        </p:spPr>
        <p:txBody>
          <a:bodyPr anchor="ctr"/>
          <a:lstStyle>
            <a:lvl1pPr marL="0" indent="0" algn="ctr">
              <a:buNone/>
              <a:defRPr sz="3969"/>
            </a:lvl1pPr>
            <a:lvl2pPr marL="1134039" indent="0">
              <a:buNone/>
              <a:defRPr sz="3473"/>
            </a:lvl2pPr>
            <a:lvl3pPr marL="2268078" indent="0">
              <a:buNone/>
              <a:defRPr sz="2976"/>
            </a:lvl3pPr>
            <a:lvl4pPr marL="3402117" indent="0">
              <a:buNone/>
              <a:defRPr sz="2480"/>
            </a:lvl4pPr>
            <a:lvl5pPr marL="4536156" indent="0">
              <a:buNone/>
              <a:defRPr sz="2480"/>
            </a:lvl5pPr>
            <a:lvl6pPr marL="5670194" indent="0">
              <a:buNone/>
              <a:defRPr sz="2480"/>
            </a:lvl6pPr>
            <a:lvl7pPr marL="6804233" indent="0">
              <a:buNone/>
              <a:defRPr sz="2480"/>
            </a:lvl7pPr>
            <a:lvl8pPr marL="7938272" indent="0">
              <a:buNone/>
              <a:defRPr sz="2480"/>
            </a:lvl8pPr>
            <a:lvl9pPr marL="9072311" indent="0">
              <a:buNone/>
              <a:defRPr sz="248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89098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2507" y="2880359"/>
            <a:ext cx="16483314" cy="14141472"/>
          </a:xfrm>
        </p:spPr>
        <p:txBody>
          <a:bodyPr anchor="ctr"/>
          <a:lstStyle>
            <a:lvl1pPr>
              <a:defRPr sz="7937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3048769" y="17057408"/>
            <a:ext cx="15507979" cy="2517239"/>
          </a:xfrm>
        </p:spPr>
        <p:txBody>
          <a:bodyPr anchor="t">
            <a:normAutofit/>
          </a:bodyPr>
          <a:lstStyle>
            <a:lvl1pPr marL="0" indent="0" algn="r">
              <a:buNone/>
              <a:defRPr sz="3473"/>
            </a:lvl1pPr>
            <a:lvl2pPr marL="1134039" indent="0">
              <a:buNone/>
              <a:defRPr sz="3473"/>
            </a:lvl2pPr>
            <a:lvl3pPr marL="2268078" indent="0">
              <a:buNone/>
              <a:defRPr sz="2976"/>
            </a:lvl3pPr>
            <a:lvl4pPr marL="3402117" indent="0">
              <a:buNone/>
              <a:defRPr sz="2480"/>
            </a:lvl4pPr>
            <a:lvl5pPr marL="4536156" indent="0">
              <a:buNone/>
              <a:defRPr sz="2480"/>
            </a:lvl5pPr>
            <a:lvl6pPr marL="5670194" indent="0">
              <a:buNone/>
              <a:defRPr sz="2480"/>
            </a:lvl6pPr>
            <a:lvl7pPr marL="6804233" indent="0">
              <a:buNone/>
              <a:defRPr sz="2480"/>
            </a:lvl7pPr>
            <a:lvl8pPr marL="7938272" indent="0">
              <a:buNone/>
              <a:defRPr sz="2480"/>
            </a:lvl8pPr>
            <a:lvl9pPr marL="9072311" indent="0">
              <a:buNone/>
              <a:defRPr sz="248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131" y="20338068"/>
            <a:ext cx="18345573" cy="703786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3473"/>
            </a:lvl2pPr>
            <a:lvl3pPr marL="2268078" indent="0">
              <a:buNone/>
              <a:defRPr sz="2976"/>
            </a:lvl3pPr>
            <a:lvl4pPr marL="3402117" indent="0">
              <a:buNone/>
              <a:defRPr sz="2480"/>
            </a:lvl4pPr>
            <a:lvl5pPr marL="4536156" indent="0">
              <a:buNone/>
              <a:defRPr sz="2480"/>
            </a:lvl5pPr>
            <a:lvl6pPr marL="5670194" indent="0">
              <a:buNone/>
              <a:defRPr sz="2480"/>
            </a:lvl6pPr>
            <a:lvl7pPr marL="6804233" indent="0">
              <a:buNone/>
              <a:defRPr sz="2480"/>
            </a:lvl7pPr>
            <a:lvl8pPr marL="7938272" indent="0">
              <a:buNone/>
              <a:defRPr sz="2480"/>
            </a:lvl8pPr>
            <a:lvl9pPr marL="9072311" indent="0">
              <a:buNone/>
              <a:defRPr sz="248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482373" y="4129234"/>
            <a:ext cx="1080135" cy="2763066"/>
          </a:xfrm>
          <a:prstGeom prst="rect">
            <a:avLst/>
          </a:prstGeom>
        </p:spPr>
        <p:txBody>
          <a:bodyPr vert="horz" lIns="226806" tIns="113403" rIns="226806" bIns="113403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9843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94499" y="13859582"/>
            <a:ext cx="1080135" cy="2763066"/>
          </a:xfrm>
          <a:prstGeom prst="rect">
            <a:avLst/>
          </a:prstGeom>
        </p:spPr>
        <p:txBody>
          <a:bodyPr vert="horz" lIns="226806" tIns="113403" rIns="226806" bIns="113403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9843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0289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131" y="10049808"/>
            <a:ext cx="18345573" cy="11868420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115" y="21973877"/>
            <a:ext cx="18342802" cy="5389543"/>
          </a:xfrm>
        </p:spPr>
        <p:txBody>
          <a:bodyPr anchor="t"/>
          <a:lstStyle>
            <a:lvl1pPr marL="0" indent="0" algn="ctr">
              <a:buNone/>
              <a:defRPr sz="3969"/>
            </a:lvl1pPr>
            <a:lvl2pPr marL="1134039" indent="0">
              <a:buNone/>
              <a:defRPr sz="3473"/>
            </a:lvl2pPr>
            <a:lvl3pPr marL="2268078" indent="0">
              <a:buNone/>
              <a:defRPr sz="2976"/>
            </a:lvl3pPr>
            <a:lvl4pPr marL="3402117" indent="0">
              <a:buNone/>
              <a:defRPr sz="2480"/>
            </a:lvl4pPr>
            <a:lvl5pPr marL="4536156" indent="0">
              <a:buNone/>
              <a:defRPr sz="2480"/>
            </a:lvl5pPr>
            <a:lvl6pPr marL="5670194" indent="0">
              <a:buNone/>
              <a:defRPr sz="2480"/>
            </a:lvl6pPr>
            <a:lvl7pPr marL="6804233" indent="0">
              <a:buNone/>
              <a:defRPr sz="2480"/>
            </a:lvl7pPr>
            <a:lvl8pPr marL="7938272" indent="0">
              <a:buNone/>
              <a:defRPr sz="2480"/>
            </a:lvl8pPr>
            <a:lvl9pPr marL="9072311" indent="0">
              <a:buNone/>
              <a:defRPr sz="248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4605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19131" y="2880360"/>
            <a:ext cx="18345573" cy="458537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619130" y="8911113"/>
            <a:ext cx="5848931" cy="2722838"/>
          </a:xfrm>
        </p:spPr>
        <p:txBody>
          <a:bodyPr anchor="b">
            <a:noAutofit/>
          </a:bodyPr>
          <a:lstStyle>
            <a:lvl1pPr marL="0" indent="0" algn="ctr">
              <a:buNone/>
              <a:defRPr sz="5953" b="0">
                <a:solidFill>
                  <a:schemeClr val="tx1"/>
                </a:solidFill>
              </a:defRPr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619130" y="12151518"/>
            <a:ext cx="5848931" cy="15211901"/>
          </a:xfrm>
        </p:spPr>
        <p:txBody>
          <a:bodyPr anchor="t">
            <a:normAutofit/>
          </a:bodyPr>
          <a:lstStyle>
            <a:lvl1pPr marL="0" indent="0" algn="ctr">
              <a:buNone/>
              <a:defRPr sz="3473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9016" y="8911113"/>
            <a:ext cx="5848931" cy="2722838"/>
          </a:xfrm>
        </p:spPr>
        <p:txBody>
          <a:bodyPr anchor="b">
            <a:noAutofit/>
          </a:bodyPr>
          <a:lstStyle>
            <a:lvl1pPr marL="0" indent="0" algn="ctr">
              <a:buNone/>
              <a:defRPr sz="5953" b="0">
                <a:solidFill>
                  <a:schemeClr val="tx1"/>
                </a:solidFill>
              </a:defRPr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7869667" y="12151518"/>
            <a:ext cx="5848931" cy="15211901"/>
          </a:xfrm>
        </p:spPr>
        <p:txBody>
          <a:bodyPr anchor="t">
            <a:normAutofit/>
          </a:bodyPr>
          <a:lstStyle>
            <a:lvl1pPr marL="0" indent="0" algn="ctr">
              <a:buNone/>
              <a:defRPr sz="3473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115769" y="8911113"/>
            <a:ext cx="5848931" cy="2722838"/>
          </a:xfrm>
        </p:spPr>
        <p:txBody>
          <a:bodyPr anchor="b">
            <a:noAutofit/>
          </a:bodyPr>
          <a:lstStyle>
            <a:lvl1pPr marL="0" indent="0" algn="ctr">
              <a:buNone/>
              <a:defRPr sz="5953" b="0">
                <a:solidFill>
                  <a:schemeClr val="tx1"/>
                </a:solidFill>
              </a:defRPr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4115769" y="12151518"/>
            <a:ext cx="5848931" cy="15211901"/>
          </a:xfrm>
        </p:spPr>
        <p:txBody>
          <a:bodyPr anchor="t">
            <a:normAutofit/>
          </a:bodyPr>
          <a:lstStyle>
            <a:lvl1pPr marL="0" indent="0" algn="ctr">
              <a:buNone/>
              <a:defRPr sz="3473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071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53" y="8628064"/>
            <a:ext cx="5974871" cy="8663561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634" y="8628064"/>
            <a:ext cx="5974871" cy="8663561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051" y="8628064"/>
            <a:ext cx="5974871" cy="866356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619131" y="2880360"/>
            <a:ext cx="18345573" cy="458537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619130" y="18446901"/>
            <a:ext cx="5848931" cy="2722838"/>
          </a:xfrm>
        </p:spPr>
        <p:txBody>
          <a:bodyPr anchor="b">
            <a:noAutofit/>
          </a:bodyPr>
          <a:lstStyle>
            <a:lvl1pPr marL="0" indent="0" algn="ctr">
              <a:buNone/>
              <a:defRPr sz="4961" b="0">
                <a:solidFill>
                  <a:schemeClr val="tx1"/>
                </a:solidFill>
              </a:defRPr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803951" y="9161388"/>
            <a:ext cx="5479289" cy="7573958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3969"/>
            </a:lvl2pPr>
            <a:lvl3pPr marL="2268078" indent="0">
              <a:buNone/>
              <a:defRPr sz="3969"/>
            </a:lvl3pPr>
            <a:lvl4pPr marL="3402117" indent="0">
              <a:buNone/>
              <a:defRPr sz="3969"/>
            </a:lvl4pPr>
            <a:lvl5pPr marL="4536156" indent="0">
              <a:buNone/>
              <a:defRPr sz="3969"/>
            </a:lvl5pPr>
            <a:lvl6pPr marL="5670194" indent="0">
              <a:buNone/>
              <a:defRPr sz="3969"/>
            </a:lvl6pPr>
            <a:lvl7pPr marL="6804233" indent="0">
              <a:buNone/>
              <a:defRPr sz="3969"/>
            </a:lvl7pPr>
            <a:lvl8pPr marL="7938272" indent="0">
              <a:buNone/>
              <a:defRPr sz="3969"/>
            </a:lvl8pPr>
            <a:lvl9pPr marL="9072311" indent="0">
              <a:buNone/>
              <a:defRPr sz="396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619130" y="21169746"/>
            <a:ext cx="5848931" cy="6193686"/>
          </a:xfrm>
        </p:spPr>
        <p:txBody>
          <a:bodyPr anchor="t">
            <a:normAutofit/>
          </a:bodyPr>
          <a:lstStyle>
            <a:lvl1pPr marL="0" indent="0" algn="ctr">
              <a:buNone/>
              <a:defRPr sz="3473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2065" y="18446901"/>
            <a:ext cx="5848931" cy="2722838"/>
          </a:xfrm>
        </p:spPr>
        <p:txBody>
          <a:bodyPr anchor="b">
            <a:noAutofit/>
          </a:bodyPr>
          <a:lstStyle>
            <a:lvl1pPr marL="0" indent="0" algn="ctr">
              <a:buNone/>
              <a:defRPr sz="4961" b="0">
                <a:solidFill>
                  <a:schemeClr val="tx1"/>
                </a:solidFill>
              </a:defRPr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054488" y="9162219"/>
            <a:ext cx="5479289" cy="759857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3969"/>
            </a:lvl2pPr>
            <a:lvl3pPr marL="2268078" indent="0">
              <a:buNone/>
              <a:defRPr sz="3969"/>
            </a:lvl3pPr>
            <a:lvl4pPr marL="3402117" indent="0">
              <a:buNone/>
              <a:defRPr sz="3969"/>
            </a:lvl4pPr>
            <a:lvl5pPr marL="4536156" indent="0">
              <a:buNone/>
              <a:defRPr sz="3969"/>
            </a:lvl5pPr>
            <a:lvl6pPr marL="5670194" indent="0">
              <a:buNone/>
              <a:defRPr sz="3969"/>
            </a:lvl6pPr>
            <a:lvl7pPr marL="6804233" indent="0">
              <a:buNone/>
              <a:defRPr sz="3969"/>
            </a:lvl7pPr>
            <a:lvl8pPr marL="7938272" indent="0">
              <a:buNone/>
              <a:defRPr sz="3969"/>
            </a:lvl8pPr>
            <a:lvl9pPr marL="9072311" indent="0">
              <a:buNone/>
              <a:defRPr sz="396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869665" y="21169741"/>
            <a:ext cx="5851329" cy="6193686"/>
          </a:xfrm>
        </p:spPr>
        <p:txBody>
          <a:bodyPr anchor="t">
            <a:normAutofit/>
          </a:bodyPr>
          <a:lstStyle>
            <a:lvl1pPr marL="0" indent="0" algn="ctr">
              <a:buNone/>
              <a:defRPr sz="3473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115991" y="18446901"/>
            <a:ext cx="5848931" cy="2722838"/>
          </a:xfrm>
        </p:spPr>
        <p:txBody>
          <a:bodyPr anchor="b">
            <a:noAutofit/>
          </a:bodyPr>
          <a:lstStyle>
            <a:lvl1pPr marL="0" indent="0" algn="ctr">
              <a:buNone/>
              <a:defRPr sz="4961" b="0">
                <a:solidFill>
                  <a:schemeClr val="tx1"/>
                </a:solidFill>
              </a:defRPr>
            </a:lvl1pPr>
            <a:lvl2pPr marL="1134039" indent="0">
              <a:buNone/>
              <a:defRPr sz="4961" b="1"/>
            </a:lvl2pPr>
            <a:lvl3pPr marL="2268078" indent="0">
              <a:buNone/>
              <a:defRPr sz="4465" b="1"/>
            </a:lvl3pPr>
            <a:lvl4pPr marL="3402117" indent="0">
              <a:buNone/>
              <a:defRPr sz="3969" b="1"/>
            </a:lvl4pPr>
            <a:lvl5pPr marL="4536156" indent="0">
              <a:buNone/>
              <a:defRPr sz="3969" b="1"/>
            </a:lvl5pPr>
            <a:lvl6pPr marL="5670194" indent="0">
              <a:buNone/>
              <a:defRPr sz="3969" b="1"/>
            </a:lvl6pPr>
            <a:lvl7pPr marL="6804233" indent="0">
              <a:buNone/>
              <a:defRPr sz="3969" b="1"/>
            </a:lvl7pPr>
            <a:lvl8pPr marL="7938272" indent="0">
              <a:buNone/>
              <a:defRPr sz="3969" b="1"/>
            </a:lvl8pPr>
            <a:lvl9pPr marL="9072311" indent="0">
              <a:buNone/>
              <a:defRPr sz="396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4309128" y="9140191"/>
            <a:ext cx="5479289" cy="75944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969"/>
            </a:lvl1pPr>
            <a:lvl2pPr marL="1134039" indent="0">
              <a:buNone/>
              <a:defRPr sz="3969"/>
            </a:lvl2pPr>
            <a:lvl3pPr marL="2268078" indent="0">
              <a:buNone/>
              <a:defRPr sz="3969"/>
            </a:lvl3pPr>
            <a:lvl4pPr marL="3402117" indent="0">
              <a:buNone/>
              <a:defRPr sz="3969"/>
            </a:lvl4pPr>
            <a:lvl5pPr marL="4536156" indent="0">
              <a:buNone/>
              <a:defRPr sz="3969"/>
            </a:lvl5pPr>
            <a:lvl6pPr marL="5670194" indent="0">
              <a:buNone/>
              <a:defRPr sz="3969"/>
            </a:lvl6pPr>
            <a:lvl7pPr marL="6804233" indent="0">
              <a:buNone/>
              <a:defRPr sz="3969"/>
            </a:lvl7pPr>
            <a:lvl8pPr marL="7938272" indent="0">
              <a:buNone/>
              <a:defRPr sz="3969"/>
            </a:lvl8pPr>
            <a:lvl9pPr marL="9072311" indent="0">
              <a:buNone/>
              <a:defRPr sz="396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4115769" y="21169732"/>
            <a:ext cx="5848931" cy="6193695"/>
          </a:xfrm>
        </p:spPr>
        <p:txBody>
          <a:bodyPr anchor="t">
            <a:normAutofit/>
          </a:bodyPr>
          <a:lstStyle>
            <a:lvl1pPr marL="0" indent="0" algn="ctr">
              <a:buNone/>
              <a:defRPr sz="3473"/>
            </a:lvl1pPr>
            <a:lvl2pPr marL="1134039" indent="0">
              <a:buNone/>
              <a:defRPr sz="2976"/>
            </a:lvl2pPr>
            <a:lvl3pPr marL="2268078" indent="0">
              <a:buNone/>
              <a:defRPr sz="2480"/>
            </a:lvl3pPr>
            <a:lvl4pPr marL="3402117" indent="0">
              <a:buNone/>
              <a:defRPr sz="2232"/>
            </a:lvl4pPr>
            <a:lvl5pPr marL="4536156" indent="0">
              <a:buNone/>
              <a:defRPr sz="2232"/>
            </a:lvl5pPr>
            <a:lvl6pPr marL="5670194" indent="0">
              <a:buNone/>
              <a:defRPr sz="2232"/>
            </a:lvl6pPr>
            <a:lvl7pPr marL="6804233" indent="0">
              <a:buNone/>
              <a:defRPr sz="2232"/>
            </a:lvl7pPr>
            <a:lvl8pPr marL="7938272" indent="0">
              <a:buNone/>
              <a:defRPr sz="2232"/>
            </a:lvl8pPr>
            <a:lvl9pPr marL="9072311" indent="0">
              <a:buNone/>
              <a:defRPr sz="2232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89145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6578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6877" y="2880363"/>
            <a:ext cx="4047825" cy="244830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132" y="2880363"/>
            <a:ext cx="14027707" cy="24483065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655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7460" y="1728216"/>
            <a:ext cx="18632329" cy="6263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460" y="8641082"/>
            <a:ext cx="18632329" cy="20560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186" y="30033756"/>
            <a:ext cx="4860608" cy="1725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3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5895" y="30033756"/>
            <a:ext cx="7290911" cy="1725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3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69181" y="30033756"/>
            <a:ext cx="4860608" cy="1725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591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1612087" rtl="0" eaLnBrk="1" latinLnBrk="0" hangingPunct="1">
        <a:lnSpc>
          <a:spcPct val="90000"/>
        </a:lnSpc>
        <a:spcBef>
          <a:spcPct val="0"/>
        </a:spcBef>
        <a:buNone/>
        <a:defRPr sz="77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3022" indent="-403022" algn="l" defTabSz="1612087" rtl="0" eaLnBrk="1" latinLnBrk="0" hangingPunct="1">
        <a:lnSpc>
          <a:spcPct val="90000"/>
        </a:lnSpc>
        <a:spcBef>
          <a:spcPts val="1763"/>
        </a:spcBef>
        <a:buFont typeface="Wingdings 2" pitchFamily="18" charset="2"/>
        <a:buChar char=""/>
        <a:defRPr sz="4936" kern="1200">
          <a:solidFill>
            <a:schemeClr val="tx1"/>
          </a:solidFill>
          <a:latin typeface="+mn-lt"/>
          <a:ea typeface="+mn-ea"/>
          <a:cs typeface="+mn-cs"/>
        </a:defRPr>
      </a:lvl1pPr>
      <a:lvl2pPr marL="1209065" indent="-403022" algn="l" defTabSz="1612087" rtl="0" eaLnBrk="1" latinLnBrk="0" hangingPunct="1">
        <a:lnSpc>
          <a:spcPct val="90000"/>
        </a:lnSpc>
        <a:spcBef>
          <a:spcPts val="882"/>
        </a:spcBef>
        <a:buFont typeface="Wingdings 2" pitchFamily="18" charset="2"/>
        <a:buChar char=""/>
        <a:defRPr sz="4231" kern="1200">
          <a:solidFill>
            <a:schemeClr val="tx1"/>
          </a:solidFill>
          <a:latin typeface="+mn-lt"/>
          <a:ea typeface="+mn-ea"/>
          <a:cs typeface="+mn-cs"/>
        </a:defRPr>
      </a:lvl2pPr>
      <a:lvl3pPr marL="2015109" indent="-403022" algn="l" defTabSz="1612087" rtl="0" eaLnBrk="1" latinLnBrk="0" hangingPunct="1">
        <a:lnSpc>
          <a:spcPct val="90000"/>
        </a:lnSpc>
        <a:spcBef>
          <a:spcPts val="882"/>
        </a:spcBef>
        <a:buFont typeface="Wingdings 2" pitchFamily="18" charset="2"/>
        <a:buChar char=""/>
        <a:defRPr sz="3526" kern="1200">
          <a:solidFill>
            <a:schemeClr val="tx1"/>
          </a:solidFill>
          <a:latin typeface="+mn-lt"/>
          <a:ea typeface="+mn-ea"/>
          <a:cs typeface="+mn-cs"/>
        </a:defRPr>
      </a:lvl3pPr>
      <a:lvl4pPr marL="2821153" indent="-403022" algn="l" defTabSz="1612087" rtl="0" eaLnBrk="1" latinLnBrk="0" hangingPunct="1">
        <a:lnSpc>
          <a:spcPct val="90000"/>
        </a:lnSpc>
        <a:spcBef>
          <a:spcPts val="882"/>
        </a:spcBef>
        <a:buFont typeface="Wingdings 2" pitchFamily="18" charset="2"/>
        <a:buChar char=""/>
        <a:defRPr sz="3173" kern="1200">
          <a:solidFill>
            <a:schemeClr val="tx1"/>
          </a:solidFill>
          <a:latin typeface="+mn-lt"/>
          <a:ea typeface="+mn-ea"/>
          <a:cs typeface="+mn-cs"/>
        </a:defRPr>
      </a:lvl4pPr>
      <a:lvl5pPr marL="3627196" indent="-403022" algn="l" defTabSz="1612087" rtl="0" eaLnBrk="1" latinLnBrk="0" hangingPunct="1">
        <a:lnSpc>
          <a:spcPct val="90000"/>
        </a:lnSpc>
        <a:spcBef>
          <a:spcPts val="882"/>
        </a:spcBef>
        <a:buFont typeface="Wingdings 2" pitchFamily="18" charset="2"/>
        <a:buChar char=""/>
        <a:defRPr sz="3173" kern="1200">
          <a:solidFill>
            <a:schemeClr val="tx1"/>
          </a:solidFill>
          <a:latin typeface="+mn-lt"/>
          <a:ea typeface="+mn-ea"/>
          <a:cs typeface="+mn-cs"/>
        </a:defRPr>
      </a:lvl5pPr>
      <a:lvl6pPr marL="4433240" indent="-403022" algn="l" defTabSz="1612087" rtl="0" eaLnBrk="1" latinLnBrk="0" hangingPunct="1">
        <a:spcBef>
          <a:spcPct val="20000"/>
        </a:spcBef>
        <a:buFont typeface="Wingdings 2" pitchFamily="18" charset="2"/>
        <a:buChar char=""/>
        <a:defRPr sz="3173" kern="1200">
          <a:solidFill>
            <a:schemeClr val="tx1"/>
          </a:solidFill>
          <a:latin typeface="+mn-lt"/>
          <a:ea typeface="+mn-ea"/>
          <a:cs typeface="+mn-cs"/>
        </a:defRPr>
      </a:lvl6pPr>
      <a:lvl7pPr marL="5239283" indent="-403022" algn="l" defTabSz="1612087" rtl="0" eaLnBrk="1" latinLnBrk="0" hangingPunct="1">
        <a:spcBef>
          <a:spcPct val="20000"/>
        </a:spcBef>
        <a:buFont typeface="Wingdings 2" pitchFamily="18" charset="2"/>
        <a:buChar char=""/>
        <a:defRPr sz="3173" kern="1200">
          <a:solidFill>
            <a:schemeClr val="tx1"/>
          </a:solidFill>
          <a:latin typeface="+mn-lt"/>
          <a:ea typeface="+mn-ea"/>
          <a:cs typeface="+mn-cs"/>
        </a:defRPr>
      </a:lvl7pPr>
      <a:lvl8pPr marL="6045327" indent="-403022" algn="l" defTabSz="1612087" rtl="0" eaLnBrk="1" latinLnBrk="0" hangingPunct="1">
        <a:spcBef>
          <a:spcPct val="20000"/>
        </a:spcBef>
        <a:buFont typeface="Wingdings 2" pitchFamily="18" charset="2"/>
        <a:buChar char=""/>
        <a:defRPr sz="3173" kern="1200">
          <a:solidFill>
            <a:schemeClr val="tx1"/>
          </a:solidFill>
          <a:latin typeface="+mn-lt"/>
          <a:ea typeface="+mn-ea"/>
          <a:cs typeface="+mn-cs"/>
        </a:defRPr>
      </a:lvl8pPr>
      <a:lvl9pPr marL="6851371" indent="-403022" algn="l" defTabSz="1612087" rtl="0" eaLnBrk="1" latinLnBrk="0" hangingPunct="1">
        <a:spcBef>
          <a:spcPct val="20000"/>
        </a:spcBef>
        <a:buFont typeface="Wingdings 2" pitchFamily="18" charset="2"/>
        <a:buChar char=""/>
        <a:defRPr sz="31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806044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2pPr>
      <a:lvl3pPr marL="1612087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3pPr>
      <a:lvl4pPr marL="2418131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4pPr>
      <a:lvl5pPr marL="3224174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5pPr>
      <a:lvl6pPr marL="4030218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6pPr>
      <a:lvl7pPr marL="4836262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7pPr>
      <a:lvl8pPr marL="5642305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8pPr>
      <a:lvl9pPr marL="6448349" algn="l" defTabSz="1612087" rtl="0" eaLnBrk="1" latinLnBrk="0" hangingPunct="1">
        <a:defRPr sz="31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19131" y="2880360"/>
            <a:ext cx="18345573" cy="45853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131" y="8185829"/>
            <a:ext cx="18345573" cy="1917759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05760" y="27798482"/>
            <a:ext cx="4860608" cy="17252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D15222E-5A84-4CB4-9045-3A7590D0B5A4}" type="datetimeFigureOut">
              <a:rPr lang="zh-TW" altLang="en-US" smtClean="0"/>
              <a:t>2020/10/22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19134" y="27798482"/>
            <a:ext cx="11823483" cy="17252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29516" y="27798482"/>
            <a:ext cx="1335188" cy="17252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BEFB8DF-F052-40FC-B139-BA8F1B6738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86344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xStyles>
    <p:titleStyle>
      <a:lvl1pPr algn="ctr" defTabSz="1134039" rtl="0" eaLnBrk="1" latinLnBrk="0" hangingPunct="1">
        <a:spcBef>
          <a:spcPct val="0"/>
        </a:spcBef>
        <a:buNone/>
        <a:defRPr sz="9922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850529" indent="-759002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496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1785888" indent="-669708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"/>
        <a:defRPr sz="446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2544890" indent="-535766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3969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3437834" indent="-535766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"/>
        <a:defRPr sz="347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4152190" indent="-535766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347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4997014" indent="-567019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347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5957425" indent="-567019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347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6917836" indent="-567019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347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7704618" indent="-567019" algn="l" defTabSz="1134039" rtl="0" eaLnBrk="1" latinLnBrk="0" hangingPunct="1">
        <a:spcBef>
          <a:spcPct val="20000"/>
        </a:spcBef>
        <a:spcAft>
          <a:spcPts val="1488"/>
        </a:spcAft>
        <a:buClr>
          <a:schemeClr val="tx2"/>
        </a:buClr>
        <a:buSzPct val="70000"/>
        <a:buFont typeface="Wingdings 2" charset="2"/>
        <a:buChar char=""/>
        <a:defRPr sz="347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1pPr>
      <a:lvl2pPr marL="1134039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2pPr>
      <a:lvl3pPr marL="2268078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3pPr>
      <a:lvl4pPr marL="3402117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4pPr>
      <a:lvl5pPr marL="4536156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5pPr>
      <a:lvl6pPr marL="5670194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6pPr>
      <a:lvl7pPr marL="6804233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7pPr>
      <a:lvl8pPr marL="7938272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8pPr>
      <a:lvl9pPr marL="9072311" algn="l" defTabSz="1134039" rtl="0" eaLnBrk="1" latinLnBrk="0" hangingPunct="1">
        <a:defRPr sz="44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l="-55000" r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66FE844-70CE-4643-8CDD-C025158A6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6206" y="28956699"/>
            <a:ext cx="20908065" cy="7035384"/>
          </a:xfrm>
        </p:spPr>
        <p:txBody>
          <a:bodyPr>
            <a:normAutofit/>
          </a:bodyPr>
          <a:lstStyle/>
          <a:p>
            <a:endParaRPr lang="en-US" altLang="zh-TW" sz="4800" dirty="0">
              <a:solidFill>
                <a:schemeClr val="bg1"/>
              </a:solidFill>
            </a:endParaRPr>
          </a:p>
          <a:p>
            <a:r>
              <a:rPr lang="zh-TW" altLang="en-US" sz="4800" dirty="0">
                <a:solidFill>
                  <a:schemeClr val="bg1"/>
                </a:solidFill>
              </a:rPr>
              <a:t>休管二乙</a:t>
            </a:r>
            <a:r>
              <a:rPr lang="en-US" altLang="zh-TW" sz="4800">
                <a:solidFill>
                  <a:schemeClr val="bg1"/>
                </a:solidFill>
              </a:rPr>
              <a:t>OOO</a:t>
            </a:r>
            <a:endParaRPr lang="en-US" altLang="zh-TW" sz="4800" dirty="0">
              <a:solidFill>
                <a:schemeClr val="bg1"/>
              </a:solidFill>
            </a:endParaRPr>
          </a:p>
          <a:p>
            <a:r>
              <a:rPr lang="zh-TW" altLang="en-US" sz="4800" dirty="0">
                <a:solidFill>
                  <a:schemeClr val="bg1"/>
                </a:solidFill>
              </a:rPr>
              <a:t>參考網站</a:t>
            </a:r>
            <a:r>
              <a:rPr lang="en-US" altLang="zh-TW" sz="4800" dirty="0">
                <a:solidFill>
                  <a:schemeClr val="bg1"/>
                </a:solidFill>
              </a:rPr>
              <a:t>http://www.tnu.edu.tw/</a:t>
            </a:r>
          </a:p>
          <a:p>
            <a:endParaRPr lang="zh-TW" altLang="en-US" sz="48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FEE6793-7412-4590-BF7C-75C20A48B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4741"/>
            <a:ext cx="11322252" cy="8057248"/>
          </a:xfrm>
          <a:prstGeom prst="rect">
            <a:avLst/>
          </a:prstGeom>
          <a:effectLst>
            <a:glow>
              <a:schemeClr val="accent1">
                <a:alpha val="45000"/>
              </a:schemeClr>
            </a:glow>
            <a:outerShdw blurRad="50800" dist="50800" dir="5400000" sx="99000" sy="99000" algn="ctr" rotWithShape="0">
              <a:srgbClr val="000000">
                <a:alpha val="27000"/>
              </a:srgbClr>
            </a:outerShdw>
            <a:reflection stA="98000" endPos="0" dir="5400000" sy="-100000" algn="bl" rotWithShape="0"/>
            <a:softEdge rad="584200"/>
          </a:effec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90D3799-02B0-4B79-A761-E980B3F1B4CC}"/>
              </a:ext>
            </a:extLst>
          </p:cNvPr>
          <p:cNvSpPr/>
          <p:nvPr/>
        </p:nvSpPr>
        <p:spPr>
          <a:xfrm>
            <a:off x="366130" y="9445710"/>
            <a:ext cx="105899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>
                <a:solidFill>
                  <a:schemeClr val="bg1"/>
                </a:solidFill>
              </a:rPr>
              <a:t>來</a:t>
            </a:r>
            <a:r>
              <a:rPr lang="zh-TW" altLang="en-US" sz="6000" dirty="0">
                <a:solidFill>
                  <a:schemeClr val="bg1"/>
                </a:solidFill>
              </a:rPr>
              <a:t>台灣不能錯過</a:t>
            </a:r>
            <a:r>
              <a:rPr lang="en-US" altLang="zh-TW" sz="6000" dirty="0">
                <a:solidFill>
                  <a:schemeClr val="bg1"/>
                </a:solidFill>
              </a:rPr>
              <a:t>101</a:t>
            </a:r>
          </a:p>
          <a:p>
            <a:r>
              <a:rPr lang="zh-TW" altLang="en-US" sz="6000" dirty="0">
                <a:solidFill>
                  <a:schemeClr val="bg1"/>
                </a:solidFill>
              </a:rPr>
              <a:t>到日本不能略過東京鐵塔一般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歌劇院可說是雪梨最著名的地標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C067D7-4F2C-4F55-87AD-FA831034CD51}"/>
              </a:ext>
            </a:extLst>
          </p:cNvPr>
          <p:cNvSpPr/>
          <p:nvPr/>
        </p:nvSpPr>
        <p:spPr>
          <a:xfrm>
            <a:off x="563244" y="536165"/>
            <a:ext cx="6015750" cy="135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雪梨歌劇院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A2330536-A469-426F-AE70-6A2155EC3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03" y="1206564"/>
            <a:ext cx="10985118" cy="78645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>
              <a:schemeClr val="accent1"/>
            </a:glow>
            <a:outerShdw blurRad="50800" dist="50800" dir="5400000" algn="ctr" rotWithShape="0">
              <a:srgbClr val="000000">
                <a:alpha val="87000"/>
              </a:srgbClr>
            </a:outerShdw>
            <a:softEdge rad="482600"/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DFE03C14-C819-4799-A00D-5E47F0607080}"/>
              </a:ext>
            </a:extLst>
          </p:cNvPr>
          <p:cNvSpPr/>
          <p:nvPr/>
        </p:nvSpPr>
        <p:spPr>
          <a:xfrm>
            <a:off x="10592844" y="9071085"/>
            <a:ext cx="11719022" cy="2927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聖瑪麗大教堂為澳洲最大的教堂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位於海德公園（</a:t>
            </a:r>
            <a:r>
              <a:rPr lang="en-US" altLang="zh-TW" sz="6000" dirty="0">
                <a:solidFill>
                  <a:schemeClr val="bg1"/>
                </a:solidFill>
              </a:rPr>
              <a:t>Hyde Park</a:t>
            </a:r>
            <a:r>
              <a:rPr lang="zh-TW" altLang="en-US" sz="6000" dirty="0">
                <a:solidFill>
                  <a:schemeClr val="bg1"/>
                </a:solidFill>
              </a:rPr>
              <a:t>）旁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是雪梨市內熱門婚紗拍攝景點</a:t>
            </a:r>
            <a:r>
              <a:rPr lang="zh-TW" altLang="en-US" sz="1800" dirty="0"/>
              <a:t>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A05C3A1-C2ED-4434-8B05-830928A3C592}"/>
              </a:ext>
            </a:extLst>
          </p:cNvPr>
          <p:cNvSpPr/>
          <p:nvPr/>
        </p:nvSpPr>
        <p:spPr>
          <a:xfrm>
            <a:off x="11051614" y="536165"/>
            <a:ext cx="634019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聖瑪麗大教堂</a:t>
            </a: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025790BA-1570-403E-8C98-D1D9CB1F9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900" y="12895191"/>
            <a:ext cx="10886781" cy="7794119"/>
          </a:xfrm>
          <a:prstGeom prst="rect">
            <a:avLst/>
          </a:prstGeom>
          <a:effectLst>
            <a:softEdge rad="330200"/>
          </a:effec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A54B44A-3272-47F5-AD53-58287364AFFE}"/>
              </a:ext>
            </a:extLst>
          </p:cNvPr>
          <p:cNvSpPr/>
          <p:nvPr/>
        </p:nvSpPr>
        <p:spPr>
          <a:xfrm>
            <a:off x="10450202" y="13493637"/>
            <a:ext cx="14749390" cy="4816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雪梨出發的一日遊很多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其中最受歡迎的便是藍山國家公園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藍山一名源自生長於山上的桉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樹葉釋放的氣體聚集在山間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形成一層藍色的薄霧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35B6C5C-A716-49CC-9442-D65C463BD0BE}"/>
              </a:ext>
            </a:extLst>
          </p:cNvPr>
          <p:cNvSpPr/>
          <p:nvPr/>
        </p:nvSpPr>
        <p:spPr>
          <a:xfrm>
            <a:off x="211359" y="12833392"/>
            <a:ext cx="634019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藍山國家公園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8FF72E6C-FFE2-4702-8697-BC12B8CA5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234" y="18650125"/>
            <a:ext cx="11382243" cy="8216739"/>
          </a:xfrm>
          <a:prstGeom prst="rect">
            <a:avLst/>
          </a:prstGeom>
          <a:effectLst>
            <a:softEdge rad="863600"/>
          </a:effectLst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8501C253-D261-4581-8D0C-B1116C584B38}"/>
              </a:ext>
            </a:extLst>
          </p:cNvPr>
          <p:cNvSpPr/>
          <p:nvPr/>
        </p:nvSpPr>
        <p:spPr>
          <a:xfrm>
            <a:off x="11625994" y="26143379"/>
            <a:ext cx="14905320" cy="1983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維多莉亞女王大廈</a:t>
            </a:r>
            <a:endParaRPr lang="en-US" altLang="zh-TW" sz="6000" dirty="0">
              <a:solidFill>
                <a:schemeClr val="bg1"/>
              </a:solidFill>
            </a:endParaRPr>
          </a:p>
          <a:p>
            <a:r>
              <a:rPr lang="zh-TW" altLang="en-US" sz="6000" dirty="0">
                <a:solidFill>
                  <a:schemeClr val="bg1"/>
                </a:solidFill>
              </a:rPr>
              <a:t>為雪梨市中重要的歷史建築</a:t>
            </a:r>
            <a:endParaRPr lang="en-US" altLang="zh-TW" sz="60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D23952A-6474-4441-B466-37472FD94921}"/>
              </a:ext>
            </a:extLst>
          </p:cNvPr>
          <p:cNvSpPr/>
          <p:nvPr/>
        </p:nvSpPr>
        <p:spPr>
          <a:xfrm>
            <a:off x="11139703" y="18650124"/>
            <a:ext cx="8461072" cy="1227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7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維多莉亞女王大廈</a:t>
            </a: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25CBF476-81A6-4C27-85C5-C6B3546ED9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582" y="21659599"/>
            <a:ext cx="10761234" cy="7704238"/>
          </a:xfrm>
          <a:prstGeom prst="rect">
            <a:avLst/>
          </a:prstGeom>
          <a:effectLst>
            <a:softEdge rad="469900"/>
          </a:effectLst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35A0B4A2-B1B9-415B-9539-8AC04CF56F14}"/>
              </a:ext>
            </a:extLst>
          </p:cNvPr>
          <p:cNvSpPr/>
          <p:nvPr/>
        </p:nvSpPr>
        <p:spPr>
          <a:xfrm>
            <a:off x="366130" y="20534224"/>
            <a:ext cx="8070851" cy="135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雪梨港灣大橋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EEE2536-48B4-4DC5-91E3-225C45BBF6AF}"/>
              </a:ext>
            </a:extLst>
          </p:cNvPr>
          <p:cNvSpPr/>
          <p:nvPr/>
        </p:nvSpPr>
        <p:spPr>
          <a:xfrm>
            <a:off x="1485899" y="29489400"/>
            <a:ext cx="161897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>
                <a:solidFill>
                  <a:schemeClr val="bg1"/>
                </a:solidFill>
              </a:rPr>
              <a:t>雪梨港灣大橋為一橫跨雪梨港的鐵橋</a:t>
            </a:r>
            <a:endParaRPr lang="en-US" altLang="zh-TW" sz="5400">
              <a:solidFill>
                <a:schemeClr val="bg1"/>
              </a:solidFill>
            </a:endParaRPr>
          </a:p>
          <a:p>
            <a:r>
              <a:rPr lang="zh-TW" altLang="en-US" sz="5400">
                <a:solidFill>
                  <a:schemeClr val="bg1"/>
                </a:solidFill>
              </a:rPr>
              <a:t>與雪梨歌劇院為雪梨最著名的地標</a:t>
            </a:r>
            <a:endParaRPr lang="en-US" altLang="zh-TW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118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石板">
  <a:themeElements>
    <a:clrScheme name="石板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石板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石板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要素</Template>
  <TotalTime>58</TotalTime>
  <Words>154</Words>
  <Application>Microsoft Office PowerPoint</Application>
  <PresentationFormat>自訂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</vt:i4>
      </vt:variant>
    </vt:vector>
  </HeadingPairs>
  <TitlesOfParts>
    <vt:vector size="11" baseType="lpstr">
      <vt:lpstr>MS PGothic</vt:lpstr>
      <vt:lpstr>微軟正黑體</vt:lpstr>
      <vt:lpstr>新細明體</vt:lpstr>
      <vt:lpstr>Calibri</vt:lpstr>
      <vt:lpstr>Calibri Light</vt:lpstr>
      <vt:lpstr>Calisto MT</vt:lpstr>
      <vt:lpstr>Trebuchet MS</vt:lpstr>
      <vt:lpstr>Wingdings 2</vt:lpstr>
      <vt:lpstr>HDOfficeLightV0</vt:lpstr>
      <vt:lpstr>石板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乃文 陳</dc:creator>
  <cp:lastModifiedBy>chuang hungi</cp:lastModifiedBy>
  <cp:revision>10</cp:revision>
  <dcterms:created xsi:type="dcterms:W3CDTF">2018-10-31T06:03:15Z</dcterms:created>
  <dcterms:modified xsi:type="dcterms:W3CDTF">2020-10-22T02:25:15Z</dcterms:modified>
</cp:coreProperties>
</file>